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27163cf235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27163cf235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713a7fcf64_0_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713a7fcf64_0_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713a7fcf64_0_4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713a7fcf64_0_4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27163cf235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27163cf235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713a7fcf64_0_4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713a7fcf64_0_4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1713a7fcf6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1713a7fcf6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713a7fcf6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713a7fcf6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713a7fcf6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713a7fcf6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7163cf235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7163cf235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713a7fcf6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713a7fcf6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27163cf23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27163cf23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27163cf235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27163cf235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713a7fcf64_0_4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713a7fcf64_0_4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Feedback App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Name: </a:t>
            </a:r>
            <a:r>
              <a:rPr b="1" lang="en"/>
              <a:t>THunderstorm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 </a:t>
            </a:r>
            <a:r>
              <a:rPr lang="en"/>
              <a:t>strategie</a:t>
            </a:r>
            <a:r>
              <a:rPr lang="en"/>
              <a:t>: </a:t>
            </a:r>
            <a:r>
              <a:rPr b="1" lang="en"/>
              <a:t>Kubernetes</a:t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/>
          <p:nvPr>
            <p:ph type="ctrTitle"/>
          </p:nvPr>
        </p:nvSpPr>
        <p:spPr>
          <a:xfrm>
            <a:off x="1654378" y="279025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3300">
                <a:solidFill>
                  <a:schemeClr val="dk2"/>
                </a:solidFill>
              </a:rPr>
              <a:t>Backend(API)</a:t>
            </a:r>
            <a:endParaRPr sz="4180"/>
          </a:p>
        </p:txBody>
      </p:sp>
      <p:pic>
        <p:nvPicPr>
          <p:cNvPr id="162" name="Google Shape;162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2"/>
          <p:cNvSpPr txBox="1"/>
          <p:nvPr/>
        </p:nvSpPr>
        <p:spPr>
          <a:xfrm>
            <a:off x="130350" y="1227800"/>
            <a:ext cx="37653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1- The base is for the dockerfile should be set to “python:3.6-slim”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2- the </a:t>
            </a:r>
            <a:r>
              <a:rPr lang="en">
                <a:solidFill>
                  <a:schemeClr val="dk1"/>
                </a:solidFill>
              </a:rPr>
              <a:t>application working directory</a:t>
            </a:r>
            <a:r>
              <a:rPr lang="en"/>
              <a:t> should be set to “/app” please contact dev team if change is required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3- move all files located in the fronded directory to the </a:t>
            </a:r>
            <a:r>
              <a:rPr lang="en">
                <a:solidFill>
                  <a:schemeClr val="dk1"/>
                </a:solidFill>
              </a:rPr>
              <a:t>application working directory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4- install requirements.txt  file using pip3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Expose container to 5000  8080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5- for the container to start it will required the command “python3 app.py” to be ran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5" name="Google Shape;165;p22"/>
          <p:cNvSpPr/>
          <p:nvPr/>
        </p:nvSpPr>
        <p:spPr>
          <a:xfrm>
            <a:off x="6663950" y="1075400"/>
            <a:ext cx="1546500" cy="1247700"/>
          </a:xfrm>
          <a:prstGeom prst="cube">
            <a:avLst>
              <a:gd fmla="val 25000" name="adj"/>
            </a:avLst>
          </a:prstGeom>
          <a:solidFill>
            <a:srgbClr val="FF0000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backend (api)</a:t>
            </a:r>
            <a:endParaRPr b="1" sz="100"/>
          </a:p>
        </p:txBody>
      </p:sp>
      <p:sp>
        <p:nvSpPr>
          <p:cNvPr id="166" name="Google Shape;166;p22"/>
          <p:cNvSpPr txBox="1"/>
          <p:nvPr/>
        </p:nvSpPr>
        <p:spPr>
          <a:xfrm>
            <a:off x="6035375" y="3152225"/>
            <a:ext cx="2083500" cy="1262100"/>
          </a:xfrm>
          <a:prstGeom prst="rect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Required variables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DB=endgame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DB_HOST=db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DB_PASS=example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DB_USER=john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3"/>
          <p:cNvSpPr txBox="1"/>
          <p:nvPr>
            <p:ph type="ctrTitle"/>
          </p:nvPr>
        </p:nvSpPr>
        <p:spPr>
          <a:xfrm>
            <a:off x="1654378" y="279025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80"/>
              <a:t>List all issues encounter on this </a:t>
            </a:r>
            <a:r>
              <a:rPr lang="en" sz="2780"/>
              <a:t>project</a:t>
            </a:r>
            <a:r>
              <a:rPr lang="en" sz="2780"/>
              <a:t> here</a:t>
            </a:r>
            <a:endParaRPr sz="2780"/>
          </a:p>
        </p:txBody>
      </p:sp>
      <p:pic>
        <p:nvPicPr>
          <p:cNvPr id="172" name="Google Shape;17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type="ctrTitle"/>
          </p:nvPr>
        </p:nvSpPr>
        <p:spPr>
          <a:xfrm>
            <a:off x="1654378" y="279025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780"/>
              <a:t>Explain this project in your own words</a:t>
            </a:r>
            <a:endParaRPr sz="2780"/>
          </a:p>
        </p:txBody>
      </p:sp>
      <p:pic>
        <p:nvPicPr>
          <p:cNvPr id="179" name="Google Shape;179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5"/>
          <p:cNvSpPr txBox="1"/>
          <p:nvPr>
            <p:ph type="ctrTitle"/>
          </p:nvPr>
        </p:nvSpPr>
        <p:spPr>
          <a:xfrm>
            <a:off x="1539053" y="1386150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180"/>
              <a:t>Win $500 if your project is deployed &amp; working </a:t>
            </a:r>
            <a:endParaRPr b="1" sz="218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180"/>
              <a:t>Before 12 PM CST on June 10, 2023</a:t>
            </a:r>
            <a:endParaRPr b="1" sz="218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180"/>
          </a:p>
        </p:txBody>
      </p:sp>
      <p:pic>
        <p:nvPicPr>
          <p:cNvPr id="186" name="Google Shape;18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29552" y="2382175"/>
            <a:ext cx="4152100" cy="2761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/>
          <p:nvPr>
            <p:ph type="ctrTitle"/>
          </p:nvPr>
        </p:nvSpPr>
        <p:spPr>
          <a:xfrm>
            <a:off x="1654378" y="279025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</a:t>
            </a:r>
            <a:endParaRPr/>
          </a:p>
        </p:txBody>
      </p:sp>
      <p:pic>
        <p:nvPicPr>
          <p:cNvPr id="194" name="Google Shape;194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9625" y="1447975"/>
            <a:ext cx="6266016" cy="365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 </a:t>
            </a:r>
            <a:r>
              <a:rPr b="1" lang="en"/>
              <a:t>Thunderstorm</a:t>
            </a:r>
            <a:r>
              <a:rPr lang="en"/>
              <a:t> microservice using K8S</a:t>
            </a:r>
            <a:r>
              <a:rPr lang="en"/>
              <a:t>.</a:t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ctrTitle"/>
          </p:nvPr>
        </p:nvSpPr>
        <p:spPr>
          <a:xfrm>
            <a:off x="1654378" y="279025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</a:t>
            </a:r>
            <a:endParaRPr/>
          </a:p>
        </p:txBody>
      </p:sp>
      <p:sp>
        <p:nvSpPr>
          <p:cNvPr id="71" name="Google Shape;71;p15"/>
          <p:cNvSpPr txBox="1"/>
          <p:nvPr>
            <p:ph idx="1" type="subTitle"/>
          </p:nvPr>
        </p:nvSpPr>
        <p:spPr>
          <a:xfrm>
            <a:off x="311700" y="15043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Name: </a:t>
            </a:r>
            <a:r>
              <a:rPr b="1" lang="en"/>
              <a:t>FEEDBACK SOLUTION INC</a:t>
            </a:r>
            <a:endParaRPr b="1"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35725" y="2910675"/>
            <a:ext cx="4152900" cy="110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ctrTitle"/>
          </p:nvPr>
        </p:nvSpPr>
        <p:spPr>
          <a:xfrm>
            <a:off x="1654378" y="279025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</a:t>
            </a:r>
            <a:endParaRPr/>
          </a:p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234950" y="2087100"/>
            <a:ext cx="8582400" cy="14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Customers opinion matters and is at </a:t>
            </a:r>
            <a:r>
              <a:rPr lang="en"/>
              <a:t>the</a:t>
            </a:r>
            <a:r>
              <a:rPr lang="en"/>
              <a:t> heart of every business success. EK TECH SOLUTION have been contracted to build an application that will collect feedback from customers on a particular product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ctrTitle"/>
          </p:nvPr>
        </p:nvSpPr>
        <p:spPr>
          <a:xfrm>
            <a:off x="1654378" y="279025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sp>
        <p:nvSpPr>
          <p:cNvPr id="88" name="Google Shape;88;p17"/>
          <p:cNvSpPr txBox="1"/>
          <p:nvPr>
            <p:ph idx="1" type="subTitle"/>
          </p:nvPr>
        </p:nvSpPr>
        <p:spPr>
          <a:xfrm>
            <a:off x="234950" y="2571750"/>
            <a:ext cx="8582400" cy="14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https://github.com/devopseasylearning/S6-projects/tree/develop/project</a:t>
            </a:r>
            <a:endParaRPr sz="2000"/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89" name="Google Shape;8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ctrTitle"/>
          </p:nvPr>
        </p:nvSpPr>
        <p:spPr>
          <a:xfrm>
            <a:off x="1654378" y="279025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</a:t>
            </a:r>
            <a:endParaRPr/>
          </a:p>
        </p:txBody>
      </p:sp>
      <p:sp>
        <p:nvSpPr>
          <p:cNvPr id="96" name="Google Shape;96;p18"/>
          <p:cNvSpPr txBox="1"/>
          <p:nvPr>
            <p:ph idx="1" type="subTitle"/>
          </p:nvPr>
        </p:nvSpPr>
        <p:spPr>
          <a:xfrm>
            <a:off x="212550" y="779750"/>
            <a:ext cx="3287100" cy="14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3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Thunderstrom is made of 3 services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a- </a:t>
            </a:r>
            <a:r>
              <a:rPr lang="en"/>
              <a:t>frontend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b- backend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c- db (postgres)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 - db-replication-1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E- db-replication-2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F- redis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/>
          <p:nvPr/>
        </p:nvSpPr>
        <p:spPr>
          <a:xfrm>
            <a:off x="586075" y="2311025"/>
            <a:ext cx="1546500" cy="1247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</a:rPr>
              <a:t>F</a:t>
            </a:r>
            <a:r>
              <a:rPr lang="en" sz="1900">
                <a:solidFill>
                  <a:schemeClr val="dk2"/>
                </a:solidFill>
              </a:rPr>
              <a:t>rontend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00" name="Google Shape;100;p18"/>
          <p:cNvSpPr/>
          <p:nvPr/>
        </p:nvSpPr>
        <p:spPr>
          <a:xfrm>
            <a:off x="2396950" y="2343900"/>
            <a:ext cx="1546500" cy="1247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backend</a:t>
            </a:r>
            <a:r>
              <a:rPr lang="en">
                <a:solidFill>
                  <a:schemeClr val="dk2"/>
                </a:solidFill>
              </a:rPr>
              <a:t> (api)</a:t>
            </a:r>
            <a:endParaRPr b="1" sz="100"/>
          </a:p>
        </p:txBody>
      </p:sp>
      <p:sp>
        <p:nvSpPr>
          <p:cNvPr id="101" name="Google Shape;101;p18"/>
          <p:cNvSpPr/>
          <p:nvPr/>
        </p:nvSpPr>
        <p:spPr>
          <a:xfrm>
            <a:off x="4446875" y="2343900"/>
            <a:ext cx="1546500" cy="1247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2"/>
                </a:solidFill>
              </a:rPr>
              <a:t>db (postgres)</a:t>
            </a:r>
            <a:endParaRPr b="1"/>
          </a:p>
        </p:txBody>
      </p:sp>
      <p:sp>
        <p:nvSpPr>
          <p:cNvPr id="102" name="Google Shape;102;p18"/>
          <p:cNvSpPr/>
          <p:nvPr/>
        </p:nvSpPr>
        <p:spPr>
          <a:xfrm>
            <a:off x="3073775" y="4395325"/>
            <a:ext cx="1329900" cy="717300"/>
          </a:xfrm>
          <a:prstGeom prst="bevel">
            <a:avLst>
              <a:gd fmla="val 12500" name="adj"/>
            </a:avLst>
          </a:prstGeom>
          <a:solidFill>
            <a:schemeClr val="lt2"/>
          </a:solidFill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Thomisis</a:t>
            </a:r>
            <a:endParaRPr b="1"/>
          </a:p>
        </p:txBody>
      </p:sp>
      <p:cxnSp>
        <p:nvCxnSpPr>
          <p:cNvPr id="103" name="Google Shape;103;p18"/>
          <p:cNvCxnSpPr/>
          <p:nvPr/>
        </p:nvCxnSpPr>
        <p:spPr>
          <a:xfrm rot="10800000">
            <a:off x="1684150" y="3431500"/>
            <a:ext cx="1621200" cy="10983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4" name="Google Shape;104;p18"/>
          <p:cNvCxnSpPr/>
          <p:nvPr/>
        </p:nvCxnSpPr>
        <p:spPr>
          <a:xfrm rot="10800000">
            <a:off x="3215650" y="3498850"/>
            <a:ext cx="470700" cy="1143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5" name="Google Shape;105;p18"/>
          <p:cNvCxnSpPr>
            <a:stCxn id="102" idx="1"/>
          </p:cNvCxnSpPr>
          <p:nvPr/>
        </p:nvCxnSpPr>
        <p:spPr>
          <a:xfrm flipH="1" rot="10800000">
            <a:off x="4314013" y="3431575"/>
            <a:ext cx="560100" cy="1322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06" name="Google Shape;106;p18"/>
          <p:cNvSpPr/>
          <p:nvPr/>
        </p:nvSpPr>
        <p:spPr>
          <a:xfrm>
            <a:off x="7134900" y="2408575"/>
            <a:ext cx="1546500" cy="1247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db-replication-1 (postgres)</a:t>
            </a:r>
            <a:endParaRPr b="1" sz="1100"/>
          </a:p>
        </p:txBody>
      </p:sp>
      <p:sp>
        <p:nvSpPr>
          <p:cNvPr id="107" name="Google Shape;107;p18"/>
          <p:cNvSpPr/>
          <p:nvPr/>
        </p:nvSpPr>
        <p:spPr>
          <a:xfrm>
            <a:off x="7134900" y="3895800"/>
            <a:ext cx="1546500" cy="1247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db-replication-2 (postgres)</a:t>
            </a:r>
            <a:endParaRPr b="1" sz="1100"/>
          </a:p>
        </p:txBody>
      </p:sp>
      <p:cxnSp>
        <p:nvCxnSpPr>
          <p:cNvPr id="108" name="Google Shape;108;p18"/>
          <p:cNvCxnSpPr>
            <a:endCxn id="106" idx="2"/>
          </p:cNvCxnSpPr>
          <p:nvPr/>
        </p:nvCxnSpPr>
        <p:spPr>
          <a:xfrm flipH="1" rot="10800000">
            <a:off x="4466400" y="3188388"/>
            <a:ext cx="2668500" cy="1718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09" name="Google Shape;109;p18"/>
          <p:cNvCxnSpPr/>
          <p:nvPr/>
        </p:nvCxnSpPr>
        <p:spPr>
          <a:xfrm flipH="1" rot="10800000">
            <a:off x="4459250" y="4874525"/>
            <a:ext cx="2691000" cy="537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10" name="Google Shape;110;p18"/>
          <p:cNvSpPr/>
          <p:nvPr/>
        </p:nvSpPr>
        <p:spPr>
          <a:xfrm>
            <a:off x="107875" y="3821850"/>
            <a:ext cx="1546500" cy="1247700"/>
          </a:xfrm>
          <a:prstGeom prst="cube">
            <a:avLst>
              <a:gd fmla="val 250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redis</a:t>
            </a:r>
            <a:endParaRPr b="1" sz="1100"/>
          </a:p>
        </p:txBody>
      </p:sp>
      <p:cxnSp>
        <p:nvCxnSpPr>
          <p:cNvPr id="111" name="Google Shape;111;p18"/>
          <p:cNvCxnSpPr>
            <a:stCxn id="102" idx="5"/>
            <a:endCxn id="110" idx="5"/>
          </p:cNvCxnSpPr>
          <p:nvPr/>
        </p:nvCxnSpPr>
        <p:spPr>
          <a:xfrm rot="10800000">
            <a:off x="1654438" y="4289875"/>
            <a:ext cx="1509000" cy="464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ctrTitle"/>
          </p:nvPr>
        </p:nvSpPr>
        <p:spPr>
          <a:xfrm>
            <a:off x="1654378" y="279025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</a:t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/>
          <p:nvPr/>
        </p:nvSpPr>
        <p:spPr>
          <a:xfrm>
            <a:off x="0" y="1042450"/>
            <a:ext cx="1546500" cy="1247700"/>
          </a:xfrm>
          <a:prstGeom prst="cube">
            <a:avLst>
              <a:gd fmla="val 25000" name="adj"/>
            </a:avLst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</a:rPr>
              <a:t>Frontend: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End-users access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20" name="Google Shape;120;p19"/>
          <p:cNvSpPr/>
          <p:nvPr/>
        </p:nvSpPr>
        <p:spPr>
          <a:xfrm>
            <a:off x="2081725" y="1096200"/>
            <a:ext cx="1546500" cy="1247700"/>
          </a:xfrm>
          <a:prstGeom prst="cube">
            <a:avLst>
              <a:gd fmla="val 25000" name="adj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backend (api)</a:t>
            </a:r>
            <a:endParaRPr b="1" sz="100"/>
          </a:p>
        </p:txBody>
      </p:sp>
      <p:sp>
        <p:nvSpPr>
          <p:cNvPr id="121" name="Google Shape;121;p19"/>
          <p:cNvSpPr/>
          <p:nvPr/>
        </p:nvSpPr>
        <p:spPr>
          <a:xfrm>
            <a:off x="4616025" y="1042450"/>
            <a:ext cx="1921800" cy="1247700"/>
          </a:xfrm>
          <a:prstGeom prst="cube">
            <a:avLst>
              <a:gd fmla="val 25000" name="adj"/>
            </a:avLst>
          </a:prstGeom>
          <a:solidFill>
            <a:srgbClr val="FF00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db (postgres): data storage</a:t>
            </a:r>
            <a:endParaRPr b="1"/>
          </a:p>
        </p:txBody>
      </p:sp>
      <p:sp>
        <p:nvSpPr>
          <p:cNvPr id="122" name="Google Shape;122;p19"/>
          <p:cNvSpPr/>
          <p:nvPr/>
        </p:nvSpPr>
        <p:spPr>
          <a:xfrm>
            <a:off x="7065700" y="1042450"/>
            <a:ext cx="1546500" cy="1247700"/>
          </a:xfrm>
          <a:prstGeom prst="cube">
            <a:avLst>
              <a:gd fmla="val 25000" name="adj"/>
            </a:avLst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db-replication-1 (postgres):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data storage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23" name="Google Shape;123;p19"/>
          <p:cNvSpPr/>
          <p:nvPr/>
        </p:nvSpPr>
        <p:spPr>
          <a:xfrm>
            <a:off x="5973975" y="3311475"/>
            <a:ext cx="1546500" cy="1247700"/>
          </a:xfrm>
          <a:prstGeom prst="cube">
            <a:avLst>
              <a:gd fmla="val 25000" name="adj"/>
            </a:avLst>
          </a:prstGeom>
          <a:solidFill>
            <a:srgbClr val="B45F0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db-replication-2 (postgres):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data storage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24" name="Google Shape;124;p19"/>
          <p:cNvSpPr/>
          <p:nvPr/>
        </p:nvSpPr>
        <p:spPr>
          <a:xfrm>
            <a:off x="599925" y="3191400"/>
            <a:ext cx="1921800" cy="1247700"/>
          </a:xfrm>
          <a:prstGeom prst="cube">
            <a:avLst>
              <a:gd fmla="val 25000" name="adj"/>
            </a:avLst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R</a:t>
            </a:r>
            <a:r>
              <a:rPr lang="en" sz="1100">
                <a:solidFill>
                  <a:schemeClr val="dk2"/>
                </a:solidFill>
              </a:rPr>
              <a:t>edis: server-data-caching</a:t>
            </a:r>
            <a:endParaRPr b="1" sz="11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ctrTitle"/>
          </p:nvPr>
        </p:nvSpPr>
        <p:spPr>
          <a:xfrm>
            <a:off x="1654378" y="279025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</a:t>
            </a:r>
            <a:endParaRPr/>
          </a:p>
        </p:txBody>
      </p:sp>
      <p:pic>
        <p:nvPicPr>
          <p:cNvPr id="130" name="Google Shape;13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/>
          <p:nvPr/>
        </p:nvSpPr>
        <p:spPr>
          <a:xfrm>
            <a:off x="0" y="1042450"/>
            <a:ext cx="1546500" cy="1247700"/>
          </a:xfrm>
          <a:prstGeom prst="cube">
            <a:avLst>
              <a:gd fmla="val 25000" name="adj"/>
            </a:avLst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</a:rPr>
              <a:t>Frontend: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End-users access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33" name="Google Shape;133;p20"/>
          <p:cNvSpPr/>
          <p:nvPr/>
        </p:nvSpPr>
        <p:spPr>
          <a:xfrm>
            <a:off x="2650650" y="2290150"/>
            <a:ext cx="1546500" cy="1247700"/>
          </a:xfrm>
          <a:prstGeom prst="cube">
            <a:avLst>
              <a:gd fmla="val 25000" name="adj"/>
            </a:avLst>
          </a:prstGeom>
          <a:solidFill>
            <a:srgbClr val="FF0000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backend (api)</a:t>
            </a:r>
            <a:endParaRPr b="1" sz="100"/>
          </a:p>
        </p:txBody>
      </p:sp>
      <p:sp>
        <p:nvSpPr>
          <p:cNvPr id="134" name="Google Shape;134;p20"/>
          <p:cNvSpPr/>
          <p:nvPr/>
        </p:nvSpPr>
        <p:spPr>
          <a:xfrm>
            <a:off x="4923575" y="2741550"/>
            <a:ext cx="1921800" cy="1247700"/>
          </a:xfrm>
          <a:prstGeom prst="cube">
            <a:avLst>
              <a:gd fmla="val 25000" name="adj"/>
            </a:avLst>
          </a:prstGeom>
          <a:solidFill>
            <a:srgbClr val="FF00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db (postgres): data storage</a:t>
            </a:r>
            <a:endParaRPr b="1"/>
          </a:p>
        </p:txBody>
      </p:sp>
      <p:sp>
        <p:nvSpPr>
          <p:cNvPr id="135" name="Google Shape;135;p20"/>
          <p:cNvSpPr/>
          <p:nvPr/>
        </p:nvSpPr>
        <p:spPr>
          <a:xfrm>
            <a:off x="7065700" y="1042450"/>
            <a:ext cx="1546500" cy="1247700"/>
          </a:xfrm>
          <a:prstGeom prst="cube">
            <a:avLst>
              <a:gd fmla="val 25000" name="adj"/>
            </a:avLst>
          </a:prstGeom>
          <a:solidFill>
            <a:srgbClr val="E6B8A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db-replication-1 (postgres):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data storage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36" name="Google Shape;136;p20"/>
          <p:cNvSpPr/>
          <p:nvPr/>
        </p:nvSpPr>
        <p:spPr>
          <a:xfrm>
            <a:off x="7414925" y="3895800"/>
            <a:ext cx="1546500" cy="1247700"/>
          </a:xfrm>
          <a:prstGeom prst="cube">
            <a:avLst>
              <a:gd fmla="val 25000" name="adj"/>
            </a:avLst>
          </a:prstGeom>
          <a:solidFill>
            <a:srgbClr val="B45F0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db-replication-2 (postgres):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data storage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37" name="Google Shape;137;p20"/>
          <p:cNvSpPr/>
          <p:nvPr/>
        </p:nvSpPr>
        <p:spPr>
          <a:xfrm>
            <a:off x="0" y="3598875"/>
            <a:ext cx="1921800" cy="1247700"/>
          </a:xfrm>
          <a:prstGeom prst="cube">
            <a:avLst>
              <a:gd fmla="val 25000" name="adj"/>
            </a:avLst>
          </a:prstGeom>
          <a:solidFill>
            <a:srgbClr val="93C47D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Redis: server-data-caching</a:t>
            </a:r>
            <a:endParaRPr b="1" sz="1100"/>
          </a:p>
        </p:txBody>
      </p:sp>
      <p:cxnSp>
        <p:nvCxnSpPr>
          <p:cNvPr id="138" name="Google Shape;138;p20"/>
          <p:cNvCxnSpPr>
            <a:stCxn id="132" idx="4"/>
            <a:endCxn id="133" idx="2"/>
          </p:cNvCxnSpPr>
          <p:nvPr/>
        </p:nvCxnSpPr>
        <p:spPr>
          <a:xfrm>
            <a:off x="1234575" y="1822263"/>
            <a:ext cx="1416000" cy="12477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39" name="Google Shape;139;p20"/>
          <p:cNvCxnSpPr>
            <a:stCxn id="133" idx="5"/>
            <a:endCxn id="134" idx="2"/>
          </p:cNvCxnSpPr>
          <p:nvPr/>
        </p:nvCxnSpPr>
        <p:spPr>
          <a:xfrm>
            <a:off x="4197150" y="2758038"/>
            <a:ext cx="726300" cy="763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0" name="Google Shape;140;p20"/>
          <p:cNvCxnSpPr>
            <a:stCxn id="134" idx="5"/>
            <a:endCxn id="135" idx="3"/>
          </p:cNvCxnSpPr>
          <p:nvPr/>
        </p:nvCxnSpPr>
        <p:spPr>
          <a:xfrm flipH="1" rot="10800000">
            <a:off x="6845375" y="2290238"/>
            <a:ext cx="837600" cy="9192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1" name="Google Shape;141;p20"/>
          <p:cNvCxnSpPr>
            <a:stCxn id="134" idx="5"/>
            <a:endCxn id="136" idx="1"/>
          </p:cNvCxnSpPr>
          <p:nvPr/>
        </p:nvCxnSpPr>
        <p:spPr>
          <a:xfrm>
            <a:off x="6845375" y="3209438"/>
            <a:ext cx="1186800" cy="998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2" name="Google Shape;142;p20"/>
          <p:cNvCxnSpPr>
            <a:stCxn id="132" idx="3"/>
            <a:endCxn id="137" idx="0"/>
          </p:cNvCxnSpPr>
          <p:nvPr/>
        </p:nvCxnSpPr>
        <p:spPr>
          <a:xfrm>
            <a:off x="617288" y="2290150"/>
            <a:ext cx="499500" cy="13086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" name="Google Shape;143;p20"/>
          <p:cNvSpPr/>
          <p:nvPr/>
        </p:nvSpPr>
        <p:spPr>
          <a:xfrm>
            <a:off x="1755825" y="2091775"/>
            <a:ext cx="373500" cy="254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44" name="Google Shape;144;p20"/>
          <p:cNvSpPr/>
          <p:nvPr/>
        </p:nvSpPr>
        <p:spPr>
          <a:xfrm>
            <a:off x="829775" y="2622800"/>
            <a:ext cx="373500" cy="254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145" name="Google Shape;145;p20"/>
          <p:cNvSpPr/>
          <p:nvPr/>
        </p:nvSpPr>
        <p:spPr>
          <a:xfrm>
            <a:off x="4373613" y="2741550"/>
            <a:ext cx="373500" cy="254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146" name="Google Shape;146;p20"/>
          <p:cNvSpPr/>
          <p:nvPr/>
        </p:nvSpPr>
        <p:spPr>
          <a:xfrm>
            <a:off x="6919975" y="2571750"/>
            <a:ext cx="373500" cy="254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147" name="Google Shape;147;p20"/>
          <p:cNvSpPr/>
          <p:nvPr/>
        </p:nvSpPr>
        <p:spPr>
          <a:xfrm>
            <a:off x="7293475" y="3393325"/>
            <a:ext cx="373500" cy="254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1"/>
          <p:cNvSpPr txBox="1"/>
          <p:nvPr>
            <p:ph type="ctrTitle"/>
          </p:nvPr>
        </p:nvSpPr>
        <p:spPr>
          <a:xfrm>
            <a:off x="1654378" y="279025"/>
            <a:ext cx="5265600" cy="90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>
                <a:solidFill>
                  <a:schemeClr val="dk2"/>
                </a:solidFill>
              </a:rPr>
              <a:t>Frontend</a:t>
            </a:r>
            <a:endParaRPr sz="4180"/>
          </a:p>
        </p:txBody>
      </p:sp>
      <p:pic>
        <p:nvPicPr>
          <p:cNvPr id="153" name="Google Shape;15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414925" y="59950"/>
            <a:ext cx="1675500" cy="83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88775" cy="47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/>
          <p:nvPr/>
        </p:nvSpPr>
        <p:spPr>
          <a:xfrm>
            <a:off x="130350" y="1227800"/>
            <a:ext cx="37653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1- The base is for the dockerfile should be set to “python:3.6-slim”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2- the </a:t>
            </a:r>
            <a:r>
              <a:rPr lang="en">
                <a:solidFill>
                  <a:schemeClr val="dk1"/>
                </a:solidFill>
              </a:rPr>
              <a:t>application working directory</a:t>
            </a:r>
            <a:r>
              <a:rPr lang="en"/>
              <a:t> should be set to “/app” please contact dev team if change is required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3- move all files located in the fronded directory to the </a:t>
            </a:r>
            <a:r>
              <a:rPr lang="en">
                <a:solidFill>
                  <a:schemeClr val="dk1"/>
                </a:solidFill>
              </a:rPr>
              <a:t>application working directory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4- install requirements.txt  file using pip3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Expose container to 5000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5- for the container to start it will required the command “python3 app.py” to be ran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6" name="Google Shape;156;p21"/>
          <p:cNvSpPr/>
          <p:nvPr/>
        </p:nvSpPr>
        <p:spPr>
          <a:xfrm>
            <a:off x="5868425" y="2380200"/>
            <a:ext cx="1546500" cy="1247700"/>
          </a:xfrm>
          <a:prstGeom prst="cube">
            <a:avLst>
              <a:gd fmla="val 25000" name="adj"/>
            </a:avLst>
          </a:prstGeom>
          <a:solidFill>
            <a:srgbClr val="FF9900"/>
          </a:solidFill>
          <a:ln cap="flat" cmpd="sng" w="9525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2"/>
                </a:solidFill>
              </a:rPr>
              <a:t>Frontend:</a:t>
            </a:r>
            <a:endParaRPr sz="19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End-users access</a:t>
            </a:r>
            <a:endParaRPr sz="10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